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FA5FFF5-351D-49BF-B23F-EB51CDA25FC4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25491FD-70CA-4A25-BB23-EAF9221745EF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73150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31CDA8FA-7757-462B-BCA3-AE49B970634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97217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2DC28EC-4EC0-4C6C-A632-33572D77DA5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81461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A001A83-CEFF-4A33-99CC-2F62816C5DF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15799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67100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E5BF969-0197-4ADD-936F-A1895A79AB8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51852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D504B46-44BB-401F-B332-31A4FA24001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02535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F1B6D04-B871-46C2-AA74-9087863DE65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85466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9BEB229-2CD9-4EE7-AA09-FDAF3972710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4737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5AC358-96AF-4AA0-9DAD-FD243132730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85603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809E68C-BD01-41C4-A3D5-13E7830B2BC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37664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48A7CA0-E850-4224-A4B6-9A263378F9B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8579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Jerusalem the golden,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with milk and honey blest,</a:t>
            </a:r>
            <a:endParaRPr lang="en-NZ" dirty="0"/>
          </a:p>
          <a:p>
            <a:r>
              <a:rPr lang="en-GB" dirty="0"/>
              <a:t>		beneath thy contemplation</a:t>
            </a:r>
            <a:endParaRPr lang="en-NZ" dirty="0"/>
          </a:p>
          <a:p>
            <a:r>
              <a:rPr lang="en-GB" dirty="0"/>
              <a:t>		sink heart and voice oppressed.</a:t>
            </a:r>
            <a:endParaRPr lang="en-NZ" dirty="0"/>
          </a:p>
          <a:p>
            <a:r>
              <a:rPr lang="en-GB" dirty="0"/>
              <a:t>	I know not, O I know not</a:t>
            </a:r>
            <a:endParaRPr lang="en-NZ" dirty="0"/>
          </a:p>
          <a:p>
            <a:r>
              <a:rPr lang="en-GB" dirty="0"/>
              <a:t>		what joys await us there,</a:t>
            </a:r>
            <a:endParaRPr lang="en-NZ" dirty="0"/>
          </a:p>
          <a:p>
            <a:r>
              <a:rPr lang="en-GB" dirty="0"/>
              <a:t>		what </a:t>
            </a:r>
            <a:r>
              <a:rPr lang="en-GB" dirty="0" err="1"/>
              <a:t>radiancy</a:t>
            </a:r>
            <a:r>
              <a:rPr lang="en-GB" dirty="0"/>
              <a:t> of glory,</a:t>
            </a:r>
            <a:endParaRPr lang="en-NZ" dirty="0"/>
          </a:p>
          <a:p>
            <a:r>
              <a:rPr lang="en-GB" dirty="0"/>
              <a:t>		what bliss beyond compare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429]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They stand, those halls of Zion,</a:t>
            </a:r>
            <a:endParaRPr lang="en-NZ" dirty="0"/>
          </a:p>
          <a:p>
            <a:r>
              <a:rPr lang="en-GB" dirty="0"/>
              <a:t>		all jubilant with song,</a:t>
            </a:r>
            <a:endParaRPr lang="en-NZ" dirty="0"/>
          </a:p>
          <a:p>
            <a:r>
              <a:rPr lang="en-GB" dirty="0"/>
              <a:t>		and bright with many an angel,</a:t>
            </a:r>
            <a:endParaRPr lang="en-NZ" dirty="0"/>
          </a:p>
          <a:p>
            <a:r>
              <a:rPr lang="en-GB" dirty="0"/>
              <a:t>		and all the martyr throng.</a:t>
            </a:r>
            <a:endParaRPr lang="en-NZ" dirty="0"/>
          </a:p>
          <a:p>
            <a:r>
              <a:rPr lang="en-GB" dirty="0"/>
              <a:t>	The Prince is ever in them,</a:t>
            </a:r>
            <a:endParaRPr lang="en-NZ" dirty="0"/>
          </a:p>
          <a:p>
            <a:r>
              <a:rPr lang="en-GB" dirty="0"/>
              <a:t>		the daylight is serene;</a:t>
            </a:r>
            <a:endParaRPr lang="en-NZ" dirty="0"/>
          </a:p>
          <a:p>
            <a:r>
              <a:rPr lang="en-GB" dirty="0"/>
              <a:t>		the pastures of the blessed</a:t>
            </a:r>
            <a:endParaRPr lang="en-NZ" dirty="0"/>
          </a:p>
          <a:p>
            <a:r>
              <a:rPr lang="en-GB" dirty="0"/>
              <a:t>		are decked in glorious sheen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There is the throne of David;</a:t>
            </a:r>
            <a:endParaRPr lang="en-NZ" dirty="0"/>
          </a:p>
          <a:p>
            <a:r>
              <a:rPr lang="en-GB" dirty="0"/>
              <a:t>		and there, from care released,</a:t>
            </a:r>
            <a:endParaRPr lang="en-NZ" dirty="0"/>
          </a:p>
          <a:p>
            <a:r>
              <a:rPr lang="en-GB" dirty="0"/>
              <a:t>		the shout of them that triumph,</a:t>
            </a:r>
            <a:endParaRPr lang="en-NZ" dirty="0"/>
          </a:p>
          <a:p>
            <a:r>
              <a:rPr lang="en-GB" dirty="0"/>
              <a:t>		the song of them that feast;</a:t>
            </a:r>
            <a:endParaRPr lang="en-NZ" dirty="0"/>
          </a:p>
          <a:p>
            <a:r>
              <a:rPr lang="en-GB" dirty="0"/>
              <a:t>	and they, who with their leader</a:t>
            </a:r>
            <a:endParaRPr lang="en-NZ" dirty="0"/>
          </a:p>
          <a:p>
            <a:r>
              <a:rPr lang="en-GB" dirty="0"/>
              <a:t>		have conquered in the fight,</a:t>
            </a:r>
            <a:endParaRPr lang="en-NZ" dirty="0"/>
          </a:p>
          <a:p>
            <a:r>
              <a:rPr lang="en-GB" dirty="0"/>
              <a:t>		forever and forever</a:t>
            </a:r>
            <a:endParaRPr lang="en-NZ" dirty="0"/>
          </a:p>
          <a:p>
            <a:r>
              <a:rPr lang="en-GB" dirty="0"/>
              <a:t>		are clad in robes of white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71322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sweet and blessed country,</a:t>
            </a:r>
            <a:endParaRPr lang="en-NZ" dirty="0"/>
          </a:p>
          <a:p>
            <a:r>
              <a:rPr lang="en-GB" dirty="0"/>
              <a:t>		the home of God’s elect!</a:t>
            </a:r>
            <a:endParaRPr lang="en-NZ" dirty="0"/>
          </a:p>
          <a:p>
            <a:r>
              <a:rPr lang="en-GB" dirty="0"/>
              <a:t>		O sweet and blessed country</a:t>
            </a:r>
            <a:endParaRPr lang="en-NZ" dirty="0"/>
          </a:p>
          <a:p>
            <a:r>
              <a:rPr lang="en-GB" dirty="0"/>
              <a:t>		that eager hearts expect!</a:t>
            </a:r>
            <a:endParaRPr lang="en-NZ" dirty="0"/>
          </a:p>
          <a:p>
            <a:r>
              <a:rPr lang="en-GB" dirty="0"/>
              <a:t>	Jesus, in mercy bring us</a:t>
            </a:r>
            <a:endParaRPr lang="en-NZ" dirty="0"/>
          </a:p>
          <a:p>
            <a:r>
              <a:rPr lang="en-GB" dirty="0"/>
              <a:t>		to that dear land of rest,</a:t>
            </a:r>
            <a:endParaRPr lang="en-NZ" dirty="0"/>
          </a:p>
          <a:p>
            <a:r>
              <a:rPr lang="en-GB" dirty="0"/>
              <a:t>		who art, with God the Father</a:t>
            </a:r>
            <a:endParaRPr lang="en-NZ" dirty="0"/>
          </a:p>
          <a:p>
            <a:r>
              <a:rPr lang="en-GB" dirty="0"/>
              <a:t>		and Spirit, ever blest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429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Bernard of Cluny, 12th cent.; tr. John M. Neale, 1851</a:t>
            </a:r>
            <a:endParaRPr lang="en-NZ" sz="1000" dirty="0"/>
          </a:p>
          <a:p>
            <a:pPr algn="r"/>
            <a:r>
              <a:rPr lang="en-GB" sz="1000" dirty="0"/>
              <a:t>Tune: Alexander Ewing, 1853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43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2014-03-05T07:36:23Z</dcterms:created>
  <dcterms:modified xsi:type="dcterms:W3CDTF">2014-03-05T07:37:24Z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